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10.png" ContentType="image/png"/>
  <Override PartName="/ppt/media/image47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D874DF2C-A4C9-4B7B-AE5C-FF4E930DB602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0160" cy="360504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5480" cy="4207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10"/>
          </p:nvPr>
        </p:nvSpPr>
        <p:spPr>
          <a:xfrm>
            <a:off x="4281480" y="10155240"/>
            <a:ext cx="3273840" cy="533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03200A1-ADA7-4631-8E45-3C2F5C7BD68D}" type="slidenum">
              <a: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FA696B-1DAA-4295-97B7-7C11986402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0B58516-2D57-4A55-8CCF-CF21462F845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9CE503-7326-411F-A925-A80FBB6EB38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D5EB23-501B-4BFF-901D-9931572DC92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0A12EE0-69CB-468E-B914-90862D7A7E6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E87831B-3296-4793-81A1-19AFD95694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4E6DD4-94D8-423A-A2A8-ACC6C71261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A866999-F703-4190-BC25-CF10B8BB0D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D163A6-7525-4A41-AB1D-78BCC0654B2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5CED902-933F-4DF8-86A0-2E78A942D2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EDADAD-A14A-405B-90BB-A001E2E73C1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597AB85-98F4-4AE1-84C8-413D6052FDF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77E9CE-02E4-4716-9500-0587E198BC4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61623FA-35D1-4A02-8811-CFC834BED9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F70DC8-E187-464B-AD47-B639B9C08F8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2CF1C30-D65B-4524-92F2-F66096D1202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B00D6B-AD4F-4C6B-BE5C-A6EF9DB5AB0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AD200A-25FC-468E-944B-343C8DEA32C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4730198-B043-4192-A185-8FC1AA8B99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7F7B40-27F8-4C06-953E-D58D5617066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F07BDA4-E345-4210-A812-9733769CC04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E58B7A2-B797-4FFE-B9D6-6F35752E85F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C1D0F3-0777-4AAF-A0C0-ECFDB7FBF4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6D1D54-ADE8-4386-8069-48BE722EC19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B502064-6922-4F32-93C8-B5D597B8A00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c</a:t>
            </a:r>
            <a:r>
              <a:rPr b="0" lang="en-GB" sz="4400" spc="-1" strike="noStrike">
                <a:latin typeface="Arial"/>
              </a:rPr>
              <a:t>k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d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h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i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l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e</a:t>
            </a:r>
            <a:r>
              <a:rPr b="0" lang="en-GB" sz="4400" spc="-1" strike="noStrike">
                <a:latin typeface="Arial"/>
              </a:rPr>
              <a:t>x</a:t>
            </a:r>
            <a:r>
              <a:rPr b="0" lang="en-GB" sz="4400" spc="-1" strike="noStrike">
                <a:latin typeface="Arial"/>
              </a:rPr>
              <a:t>t</a:t>
            </a:r>
            <a:r>
              <a:rPr b="0" lang="en-GB" sz="4400" spc="-1" strike="noStrike">
                <a:latin typeface="Arial"/>
              </a:rPr>
              <a:t> </a:t>
            </a:r>
            <a:r>
              <a:rPr b="0" lang="en-GB" sz="4400" spc="-1" strike="noStrike">
                <a:latin typeface="Arial"/>
              </a:rPr>
              <a:t>f</a:t>
            </a:r>
            <a:r>
              <a:rPr b="0" lang="en-GB" sz="4400" spc="-1" strike="noStrike">
                <a:latin typeface="Arial"/>
              </a:rPr>
              <a:t>o</a:t>
            </a:r>
            <a:r>
              <a:rPr b="0" lang="en-GB" sz="4400" spc="-1" strike="noStrike">
                <a:latin typeface="Arial"/>
              </a:rPr>
              <a:t>r</a:t>
            </a:r>
            <a:r>
              <a:rPr b="0" lang="en-GB" sz="4400" spc="-1" strike="noStrike">
                <a:latin typeface="Arial"/>
              </a:rPr>
              <a:t>m</a:t>
            </a:r>
            <a:r>
              <a:rPr b="0" lang="en-GB" sz="4400" spc="-1" strike="noStrike">
                <a:latin typeface="Arial"/>
              </a:rPr>
              <a:t>a</a:t>
            </a:r>
            <a:r>
              <a:rPr b="0" lang="en-GB" sz="4400" spc="-1" strike="noStrike">
                <a:latin typeface="Arial"/>
              </a:rPr>
              <a:t>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04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0E2AB1-B254-475B-B095-A33E3B8E3C9C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8880" cy="360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59" descr=""/>
          <p:cNvPicPr/>
          <p:nvPr/>
        </p:nvPicPr>
        <p:blipFill>
          <a:blip r:embed="rId1"/>
          <a:stretch/>
        </p:blipFill>
        <p:spPr>
          <a:xfrm>
            <a:off x="8676000" y="720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60" descr=""/>
          <p:cNvPicPr/>
          <p:nvPr/>
        </p:nvPicPr>
        <p:blipFill>
          <a:blip r:embed="rId2"/>
          <a:stretch/>
        </p:blipFill>
        <p:spPr>
          <a:xfrm>
            <a:off x="1404000" y="720000"/>
            <a:ext cx="3236760" cy="266148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61" descr=""/>
          <p:cNvPicPr/>
          <p:nvPr/>
        </p:nvPicPr>
        <p:blipFill>
          <a:blip r:embed="rId3"/>
          <a:stretch/>
        </p:blipFill>
        <p:spPr>
          <a:xfrm>
            <a:off x="5148000" y="723960"/>
            <a:ext cx="3274920" cy="269280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62"/>
          <p:cNvSpPr/>
          <p:nvPr/>
        </p:nvSpPr>
        <p:spPr>
          <a:xfrm>
            <a:off x="2052000" y="34272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Rectangle 63"/>
          <p:cNvSpPr/>
          <p:nvPr/>
        </p:nvSpPr>
        <p:spPr>
          <a:xfrm>
            <a:off x="5760000" y="36000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" name="Rectangle 64"/>
          <p:cNvSpPr/>
          <p:nvPr/>
        </p:nvSpPr>
        <p:spPr>
          <a:xfrm>
            <a:off x="9216000" y="36000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Picture 65" descr=""/>
          <p:cNvPicPr/>
          <p:nvPr/>
        </p:nvPicPr>
        <p:blipFill>
          <a:blip r:embed="rId4"/>
          <a:stretch/>
        </p:blipFill>
        <p:spPr>
          <a:xfrm>
            <a:off x="1396800" y="3996000"/>
            <a:ext cx="3279960" cy="269676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66"/>
          <p:cNvSpPr/>
          <p:nvPr/>
        </p:nvSpPr>
        <p:spPr>
          <a:xfrm>
            <a:off x="180000" y="180000"/>
            <a:ext cx="143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6" name="Rectangle 67"/>
          <p:cNvSpPr/>
          <p:nvPr/>
        </p:nvSpPr>
        <p:spPr>
          <a:xfrm>
            <a:off x="180000" y="3617280"/>
            <a:ext cx="143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97" name="Picture 68" descr=""/>
          <p:cNvPicPr/>
          <p:nvPr/>
        </p:nvPicPr>
        <p:blipFill>
          <a:blip r:embed="rId5"/>
          <a:stretch/>
        </p:blipFill>
        <p:spPr>
          <a:xfrm>
            <a:off x="5177160" y="4032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9" descr=""/>
          <p:cNvPicPr/>
          <p:nvPr/>
        </p:nvPicPr>
        <p:blipFill>
          <a:blip r:embed="rId6"/>
          <a:stretch/>
        </p:blipFill>
        <p:spPr>
          <a:xfrm>
            <a:off x="8640000" y="4044240"/>
            <a:ext cx="3274920" cy="26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2340000" y="1080000"/>
            <a:ext cx="8279640" cy="465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0"/>
          <p:cNvSpPr/>
          <p:nvPr/>
        </p:nvSpPr>
        <p:spPr>
          <a:xfrm>
            <a:off x="2052000" y="34272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" name="Rectangle 71"/>
          <p:cNvSpPr/>
          <p:nvPr/>
        </p:nvSpPr>
        <p:spPr>
          <a:xfrm>
            <a:off x="5760000" y="36000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1" name="Rectangle 72"/>
          <p:cNvSpPr/>
          <p:nvPr/>
        </p:nvSpPr>
        <p:spPr>
          <a:xfrm>
            <a:off x="9216000" y="360000"/>
            <a:ext cx="197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" name="Rectangle 73"/>
          <p:cNvSpPr/>
          <p:nvPr/>
        </p:nvSpPr>
        <p:spPr>
          <a:xfrm>
            <a:off x="180000" y="180000"/>
            <a:ext cx="161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3" name="Rectangle 74"/>
          <p:cNvSpPr/>
          <p:nvPr/>
        </p:nvSpPr>
        <p:spPr>
          <a:xfrm>
            <a:off x="180000" y="3617280"/>
            <a:ext cx="161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04" name="Picture 75" descr=""/>
          <p:cNvPicPr/>
          <p:nvPr/>
        </p:nvPicPr>
        <p:blipFill>
          <a:blip r:embed="rId1"/>
          <a:stretch/>
        </p:blipFill>
        <p:spPr>
          <a:xfrm>
            <a:off x="1620000" y="720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6" descr=""/>
          <p:cNvPicPr/>
          <p:nvPr/>
        </p:nvPicPr>
        <p:blipFill>
          <a:blip r:embed="rId2"/>
          <a:stretch/>
        </p:blipFill>
        <p:spPr>
          <a:xfrm>
            <a:off x="5181840" y="720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7" descr=""/>
          <p:cNvPicPr/>
          <p:nvPr/>
        </p:nvPicPr>
        <p:blipFill>
          <a:blip r:embed="rId3"/>
          <a:stretch/>
        </p:blipFill>
        <p:spPr>
          <a:xfrm>
            <a:off x="8609400" y="730080"/>
            <a:ext cx="3267360" cy="268668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8" descr=""/>
          <p:cNvPicPr/>
          <p:nvPr/>
        </p:nvPicPr>
        <p:blipFill>
          <a:blip r:embed="rId4"/>
          <a:stretch/>
        </p:blipFill>
        <p:spPr>
          <a:xfrm>
            <a:off x="1577160" y="3960000"/>
            <a:ext cx="3279600" cy="269676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79" descr=""/>
          <p:cNvPicPr/>
          <p:nvPr/>
        </p:nvPicPr>
        <p:blipFill>
          <a:blip r:embed="rId5"/>
          <a:stretch/>
        </p:blipFill>
        <p:spPr>
          <a:xfrm>
            <a:off x="5181840" y="3960000"/>
            <a:ext cx="3274920" cy="269280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80" descr=""/>
          <p:cNvPicPr/>
          <p:nvPr/>
        </p:nvPicPr>
        <p:blipFill>
          <a:blip r:embed="rId6"/>
          <a:stretch/>
        </p:blipFill>
        <p:spPr>
          <a:xfrm>
            <a:off x="8460360" y="4140000"/>
            <a:ext cx="3416760" cy="2692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rcRect l="0" t="0" r="7137" b="0"/>
          <a:stretch/>
        </p:blipFill>
        <p:spPr>
          <a:xfrm>
            <a:off x="3096000" y="972000"/>
            <a:ext cx="3005640" cy="266148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2"/>
          <a:srcRect l="0" t="0" r="7326" b="0"/>
          <a:stretch/>
        </p:blipFill>
        <p:spPr>
          <a:xfrm>
            <a:off x="3151080" y="3895920"/>
            <a:ext cx="3039480" cy="269676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3"/>
          <a:srcRect l="0" t="0" r="7305" b="0"/>
          <a:stretch/>
        </p:blipFill>
        <p:spPr>
          <a:xfrm>
            <a:off x="6104520" y="972000"/>
            <a:ext cx="3039480" cy="269676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7" descr=""/>
          <p:cNvPicPr/>
          <p:nvPr/>
        </p:nvPicPr>
        <p:blipFill>
          <a:blip r:embed="rId4"/>
          <a:srcRect l="0" t="0" r="7305" b="0"/>
          <a:stretch/>
        </p:blipFill>
        <p:spPr>
          <a:xfrm>
            <a:off x="6104520" y="3905280"/>
            <a:ext cx="3039480" cy="269676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8" descr=""/>
          <p:cNvPicPr/>
          <p:nvPr/>
        </p:nvPicPr>
        <p:blipFill>
          <a:blip r:embed="rId5"/>
          <a:srcRect l="76962" t="24854" r="0" b="47232"/>
          <a:stretch/>
        </p:blipFill>
        <p:spPr>
          <a:xfrm>
            <a:off x="9057600" y="3174840"/>
            <a:ext cx="762840" cy="77508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9"/>
          <p:cNvSpPr/>
          <p:nvPr/>
        </p:nvSpPr>
        <p:spPr>
          <a:xfrm>
            <a:off x="3263040" y="62028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Rectangle 10"/>
          <p:cNvSpPr/>
          <p:nvPr/>
        </p:nvSpPr>
        <p:spPr>
          <a:xfrm>
            <a:off x="6271200" y="66816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7" name="Rectangle 11"/>
          <p:cNvSpPr/>
          <p:nvPr/>
        </p:nvSpPr>
        <p:spPr>
          <a:xfrm>
            <a:off x="3212640" y="357912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8" name="Rectangle 12"/>
          <p:cNvSpPr/>
          <p:nvPr/>
        </p:nvSpPr>
        <p:spPr>
          <a:xfrm>
            <a:off x="6262920" y="357912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40000" y="83520"/>
            <a:ext cx="1501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824280" y="83520"/>
            <a:ext cx="1861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 rot="16200000">
            <a:off x="-437760" y="1901880"/>
            <a:ext cx="1501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40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 rot="16200000">
            <a:off x="-521280" y="4961880"/>
            <a:ext cx="1501560" cy="45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95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23" name="Picture 122" descr=""/>
          <p:cNvPicPr/>
          <p:nvPr/>
        </p:nvPicPr>
        <p:blipFill>
          <a:blip r:embed="rId6"/>
          <a:srcRect l="34751" t="0" r="0" b="0"/>
          <a:stretch/>
        </p:blipFill>
        <p:spPr>
          <a:xfrm>
            <a:off x="10280160" y="936360"/>
            <a:ext cx="912600" cy="91260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 descr=""/>
          <p:cNvPicPr/>
          <p:nvPr/>
        </p:nvPicPr>
        <p:blipFill>
          <a:blip r:embed="rId7"/>
          <a:srcRect l="39014" t="0" r="0" b="0"/>
          <a:stretch/>
        </p:blipFill>
        <p:spPr>
          <a:xfrm>
            <a:off x="10222200" y="3910320"/>
            <a:ext cx="1008360" cy="91260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 descr=""/>
          <p:cNvPicPr/>
          <p:nvPr/>
        </p:nvPicPr>
        <p:blipFill>
          <a:blip r:embed="rId8"/>
          <a:stretch/>
        </p:blipFill>
        <p:spPr>
          <a:xfrm>
            <a:off x="836640" y="900000"/>
            <a:ext cx="1681560" cy="106812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5" descr=""/>
          <p:cNvPicPr/>
          <p:nvPr/>
        </p:nvPicPr>
        <p:blipFill>
          <a:blip r:embed="rId9"/>
          <a:srcRect l="42288" t="0" r="0" b="0"/>
          <a:stretch/>
        </p:blipFill>
        <p:spPr>
          <a:xfrm>
            <a:off x="1455480" y="3938760"/>
            <a:ext cx="1001520" cy="91260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6" descr=""/>
          <p:cNvPicPr/>
          <p:nvPr/>
        </p:nvPicPr>
        <p:blipFill>
          <a:blip r:embed="rId10"/>
          <a:srcRect l="42991" t="0" r="0" b="0"/>
          <a:stretch/>
        </p:blipFill>
        <p:spPr>
          <a:xfrm>
            <a:off x="1413000" y="4731120"/>
            <a:ext cx="1041480" cy="91260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 descr=""/>
          <p:cNvPicPr/>
          <p:nvPr/>
        </p:nvPicPr>
        <p:blipFill>
          <a:blip r:embed="rId11"/>
          <a:srcRect l="43568" t="0" r="0" b="0"/>
          <a:stretch/>
        </p:blipFill>
        <p:spPr>
          <a:xfrm>
            <a:off x="10146600" y="4788000"/>
            <a:ext cx="1111680" cy="91260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128" descr=""/>
          <p:cNvPicPr/>
          <p:nvPr/>
        </p:nvPicPr>
        <p:blipFill>
          <a:blip r:embed="rId12"/>
          <a:srcRect l="47377" t="0" r="0" b="0"/>
          <a:stretch/>
        </p:blipFill>
        <p:spPr>
          <a:xfrm>
            <a:off x="10293480" y="1763280"/>
            <a:ext cx="912600" cy="91260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129" descr=""/>
          <p:cNvPicPr/>
          <p:nvPr/>
        </p:nvPicPr>
        <p:blipFill>
          <a:blip r:embed="rId13"/>
          <a:stretch/>
        </p:blipFill>
        <p:spPr>
          <a:xfrm>
            <a:off x="828000" y="1810080"/>
            <a:ext cx="1681200" cy="88812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130" descr=""/>
          <p:cNvPicPr/>
          <p:nvPr/>
        </p:nvPicPr>
        <p:blipFill>
          <a:blip r:embed="rId14"/>
          <a:stretch/>
        </p:blipFill>
        <p:spPr>
          <a:xfrm>
            <a:off x="540000" y="2700000"/>
            <a:ext cx="1978200" cy="89820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31" descr=""/>
          <p:cNvPicPr/>
          <p:nvPr/>
        </p:nvPicPr>
        <p:blipFill>
          <a:blip r:embed="rId15"/>
          <a:srcRect l="48870" t="0" r="0" b="0"/>
          <a:stretch/>
        </p:blipFill>
        <p:spPr>
          <a:xfrm>
            <a:off x="10186560" y="2582280"/>
            <a:ext cx="1006200" cy="91260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 descr=""/>
          <p:cNvPicPr/>
          <p:nvPr/>
        </p:nvPicPr>
        <p:blipFill>
          <a:blip r:embed="rId16"/>
          <a:srcRect l="50089" t="0" r="0" b="0"/>
          <a:stretch/>
        </p:blipFill>
        <p:spPr>
          <a:xfrm>
            <a:off x="10146600" y="5665680"/>
            <a:ext cx="1111680" cy="91260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 descr=""/>
          <p:cNvPicPr/>
          <p:nvPr/>
        </p:nvPicPr>
        <p:blipFill>
          <a:blip r:embed="rId17"/>
          <a:srcRect l="50431" t="0" r="0" b="0"/>
          <a:stretch/>
        </p:blipFill>
        <p:spPr>
          <a:xfrm>
            <a:off x="1451520" y="5540040"/>
            <a:ext cx="1021320" cy="912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 descr=""/>
          <p:cNvPicPr/>
          <p:nvPr/>
        </p:nvPicPr>
        <p:blipFill>
          <a:blip r:embed="rId1"/>
          <a:stretch/>
        </p:blipFill>
        <p:spPr>
          <a:xfrm>
            <a:off x="1080000" y="720000"/>
            <a:ext cx="2441520" cy="543348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 descr=""/>
          <p:cNvPicPr/>
          <p:nvPr/>
        </p:nvPicPr>
        <p:blipFill>
          <a:blip r:embed="rId2"/>
          <a:stretch/>
        </p:blipFill>
        <p:spPr>
          <a:xfrm>
            <a:off x="4572000" y="720000"/>
            <a:ext cx="2517480" cy="543348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136" descr=""/>
          <p:cNvPicPr/>
          <p:nvPr/>
        </p:nvPicPr>
        <p:blipFill>
          <a:blip r:embed="rId3"/>
          <a:stretch/>
        </p:blipFill>
        <p:spPr>
          <a:xfrm>
            <a:off x="8064000" y="720000"/>
            <a:ext cx="2697480" cy="546804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137" descr=""/>
          <p:cNvPicPr/>
          <p:nvPr/>
        </p:nvPicPr>
        <p:blipFill>
          <a:blip r:embed="rId4"/>
          <a:srcRect l="61867" t="50948" r="1620" b="41879"/>
          <a:stretch/>
        </p:blipFill>
        <p:spPr>
          <a:xfrm>
            <a:off x="6048000" y="6336360"/>
            <a:ext cx="1796400" cy="46476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138" descr=""/>
          <p:cNvPicPr/>
          <p:nvPr/>
        </p:nvPicPr>
        <p:blipFill>
          <a:blip r:embed="rId5"/>
          <a:srcRect l="61867" t="43796" r="1620" b="49179"/>
          <a:stretch/>
        </p:blipFill>
        <p:spPr>
          <a:xfrm>
            <a:off x="4068360" y="6228360"/>
            <a:ext cx="1796400" cy="39276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"/>
          <p:cNvSpPr/>
          <p:nvPr/>
        </p:nvSpPr>
        <p:spPr>
          <a:xfrm>
            <a:off x="181080" y="180000"/>
            <a:ext cx="3056760" cy="33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 Sequence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7680" cy="6146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3060000" y="88920"/>
            <a:ext cx="6503760" cy="6503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4" descr=""/>
          <p:cNvPicPr/>
          <p:nvPr/>
        </p:nvPicPr>
        <p:blipFill>
          <a:blip r:embed="rId1"/>
          <a:stretch/>
        </p:blipFill>
        <p:spPr>
          <a:xfrm>
            <a:off x="8784000" y="648000"/>
            <a:ext cx="2949840" cy="3813840"/>
          </a:xfrm>
          <a:prstGeom prst="rect">
            <a:avLst/>
          </a:prstGeom>
          <a:ln w="0">
            <a:noFill/>
          </a:ln>
        </p:spPr>
      </p:pic>
      <p:sp>
        <p:nvSpPr>
          <p:cNvPr id="144" name="Rectangle 145"/>
          <p:cNvSpPr/>
          <p:nvPr/>
        </p:nvSpPr>
        <p:spPr>
          <a:xfrm>
            <a:off x="0" y="-65880"/>
            <a:ext cx="3777840" cy="81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5" name="Rectangle 3"/>
          <p:cNvSpPr/>
          <p:nvPr/>
        </p:nvSpPr>
        <p:spPr>
          <a:xfrm>
            <a:off x="1459800" y="3600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6" name="Rectangle 4"/>
          <p:cNvSpPr/>
          <p:nvPr/>
        </p:nvSpPr>
        <p:spPr>
          <a:xfrm>
            <a:off x="4519800" y="3600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7" name="Rectangle 5"/>
          <p:cNvSpPr/>
          <p:nvPr/>
        </p:nvSpPr>
        <p:spPr>
          <a:xfrm>
            <a:off x="9379800" y="33228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8" name="Rectangle 1"/>
          <p:cNvSpPr/>
          <p:nvPr/>
        </p:nvSpPr>
        <p:spPr>
          <a:xfrm>
            <a:off x="3780000" y="45000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rcRect l="0" t="22248" r="0" b="18331"/>
          <a:stretch/>
        </p:blipFill>
        <p:spPr>
          <a:xfrm>
            <a:off x="4149000" y="5040000"/>
            <a:ext cx="6289920" cy="1654560"/>
          </a:xfrm>
          <a:prstGeom prst="rect">
            <a:avLst/>
          </a:prstGeom>
          <a:ln w="0"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1490760" y="638640"/>
            <a:ext cx="2108160" cy="4040280"/>
          </a:xfrm>
          <a:prstGeom prst="rect">
            <a:avLst/>
          </a:prstGeom>
          <a:ln w="0">
            <a:noFill/>
          </a:ln>
        </p:spPr>
      </p:pic>
      <p:pic>
        <p:nvPicPr>
          <p:cNvPr id="151" name="" descr=""/>
          <p:cNvPicPr/>
          <p:nvPr/>
        </p:nvPicPr>
        <p:blipFill>
          <a:blip r:embed="rId4"/>
          <a:srcRect l="0" t="0" r="22489" b="0"/>
          <a:stretch/>
        </p:blipFill>
        <p:spPr>
          <a:xfrm>
            <a:off x="4500000" y="720000"/>
            <a:ext cx="3418920" cy="37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 descr=""/>
          <p:cNvPicPr/>
          <p:nvPr/>
        </p:nvPicPr>
        <p:blipFill>
          <a:blip r:embed="rId1"/>
          <a:srcRect l="0" t="0" r="0" b="8812"/>
          <a:stretch/>
        </p:blipFill>
        <p:spPr>
          <a:xfrm>
            <a:off x="7892280" y="3852000"/>
            <a:ext cx="1739520" cy="3021480"/>
          </a:xfrm>
          <a:prstGeom prst="rect">
            <a:avLst/>
          </a:prstGeom>
          <a:ln w="0">
            <a:noFill/>
          </a:ln>
        </p:spPr>
      </p:pic>
      <p:pic>
        <p:nvPicPr>
          <p:cNvPr id="153" name="Picture 152" descr=""/>
          <p:cNvPicPr/>
          <p:nvPr/>
        </p:nvPicPr>
        <p:blipFill>
          <a:blip r:embed="rId2"/>
          <a:srcRect l="0" t="0" r="0" b="4647"/>
          <a:stretch/>
        </p:blipFill>
        <p:spPr>
          <a:xfrm>
            <a:off x="2052000" y="3888000"/>
            <a:ext cx="5501160" cy="2877480"/>
          </a:xfrm>
          <a:prstGeom prst="rect">
            <a:avLst/>
          </a:prstGeom>
          <a:ln w="0">
            <a:noFill/>
          </a:ln>
        </p:spPr>
      </p:pic>
      <p:pic>
        <p:nvPicPr>
          <p:cNvPr id="154" name="Picture 153" descr=""/>
          <p:cNvPicPr/>
          <p:nvPr/>
        </p:nvPicPr>
        <p:blipFill>
          <a:blip r:embed="rId3"/>
          <a:srcRect l="14181" t="0" r="14927" b="0"/>
          <a:stretch/>
        </p:blipFill>
        <p:spPr>
          <a:xfrm>
            <a:off x="6486840" y="73440"/>
            <a:ext cx="4737600" cy="3668400"/>
          </a:xfrm>
          <a:prstGeom prst="rect">
            <a:avLst/>
          </a:prstGeom>
          <a:ln w="0">
            <a:noFill/>
          </a:ln>
        </p:spPr>
      </p:pic>
      <p:pic>
        <p:nvPicPr>
          <p:cNvPr id="155" name="Picture 154" descr=""/>
          <p:cNvPicPr/>
          <p:nvPr/>
        </p:nvPicPr>
        <p:blipFill>
          <a:blip r:embed="rId4"/>
          <a:stretch/>
        </p:blipFill>
        <p:spPr>
          <a:xfrm>
            <a:off x="406440" y="108000"/>
            <a:ext cx="5603400" cy="3583800"/>
          </a:xfrm>
          <a:prstGeom prst="rect">
            <a:avLst/>
          </a:prstGeom>
          <a:ln w="0">
            <a:noFill/>
          </a:ln>
        </p:spPr>
      </p:pic>
      <p:sp>
        <p:nvSpPr>
          <p:cNvPr id="156" name="TextBox 1"/>
          <p:cNvSpPr/>
          <p:nvPr/>
        </p:nvSpPr>
        <p:spPr>
          <a:xfrm>
            <a:off x="290556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7" name="TextBox 6"/>
          <p:cNvSpPr/>
          <p:nvPr/>
        </p:nvSpPr>
        <p:spPr>
          <a:xfrm>
            <a:off x="585900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58" name="Straight Connector 4"/>
          <p:cNvSpPr/>
          <p:nvPr/>
        </p:nvSpPr>
        <p:spPr>
          <a:xfrm>
            <a:off x="2618280" y="4632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Straight Connector 10"/>
          <p:cNvSpPr/>
          <p:nvPr/>
        </p:nvSpPr>
        <p:spPr>
          <a:xfrm>
            <a:off x="5198040" y="4895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Right Bracket 7"/>
          <p:cNvSpPr/>
          <p:nvPr/>
        </p:nvSpPr>
        <p:spPr>
          <a:xfrm>
            <a:off x="11152800" y="1371600"/>
            <a:ext cx="43920" cy="33084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Right Bracket 13"/>
          <p:cNvSpPr/>
          <p:nvPr/>
        </p:nvSpPr>
        <p:spPr>
          <a:xfrm>
            <a:off x="11152800" y="1759680"/>
            <a:ext cx="43920" cy="54684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TextBox 14"/>
          <p:cNvSpPr/>
          <p:nvPr/>
        </p:nvSpPr>
        <p:spPr>
          <a:xfrm>
            <a:off x="11202840" y="1368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3" name="TextBox 15"/>
          <p:cNvSpPr/>
          <p:nvPr/>
        </p:nvSpPr>
        <p:spPr>
          <a:xfrm>
            <a:off x="11216880" y="181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4" name="Rectangle 3"/>
          <p:cNvSpPr/>
          <p:nvPr/>
        </p:nvSpPr>
        <p:spPr>
          <a:xfrm>
            <a:off x="420840" y="51228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5" name="Rectangle 3"/>
          <p:cNvSpPr/>
          <p:nvPr/>
        </p:nvSpPr>
        <p:spPr>
          <a:xfrm>
            <a:off x="6211800" y="51228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6" name="Rectangle 3"/>
          <p:cNvSpPr/>
          <p:nvPr/>
        </p:nvSpPr>
        <p:spPr>
          <a:xfrm>
            <a:off x="2097000" y="38376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7" name="Rectangle 3"/>
          <p:cNvSpPr/>
          <p:nvPr/>
        </p:nvSpPr>
        <p:spPr>
          <a:xfrm>
            <a:off x="7777440" y="3837600"/>
            <a:ext cx="482040" cy="45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rcRect l="14185" t="0" r="14866" b="0"/>
          <a:stretch/>
        </p:blipFill>
        <p:spPr>
          <a:xfrm>
            <a:off x="6660360" y="720000"/>
            <a:ext cx="5399280" cy="4281120"/>
          </a:xfrm>
          <a:prstGeom prst="rect">
            <a:avLst/>
          </a:prstGeom>
          <a:ln w="0">
            <a:noFill/>
          </a:ln>
        </p:spPr>
      </p:pic>
      <p:pic>
        <p:nvPicPr>
          <p:cNvPr id="169" name="" descr=""/>
          <p:cNvPicPr/>
          <p:nvPr/>
        </p:nvPicPr>
        <p:blipFill>
          <a:blip r:embed="rId2"/>
          <a:srcRect l="11547" t="0" r="11060" b="0"/>
          <a:stretch/>
        </p:blipFill>
        <p:spPr>
          <a:xfrm>
            <a:off x="540000" y="900000"/>
            <a:ext cx="5155920" cy="39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5587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2023-11-15T15:16:28Z</dcterms:modified>
  <cp:revision>174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